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Handlee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andl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391bc257e9_0_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391bc257e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7800" y="15925"/>
            <a:ext cx="7512300" cy="10692000"/>
          </a:xfrm>
          <a:prstGeom prst="rect">
            <a:avLst/>
          </a:prstGeom>
          <a:solidFill>
            <a:srgbClr val="A4C2F4"/>
          </a:solidFill>
          <a:ln cap="flat" cmpd="sng" w="152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54950" y="1290675"/>
            <a:ext cx="2868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1 </a:t>
            </a: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f</a:t>
            </a: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irst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34625" y="3689825"/>
            <a:ext cx="2868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2 next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34625" y="5961500"/>
            <a:ext cx="2788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3 then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34625" y="8073850"/>
            <a:ext cx="4605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4 after that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1925" y="3138462"/>
            <a:ext cx="1831525" cy="1851275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6299" y="5257682"/>
            <a:ext cx="1762776" cy="2246775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4825" y="7946325"/>
            <a:ext cx="1974925" cy="21107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02933" y="472975"/>
            <a:ext cx="1629504" cy="21107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3" name="Google Shape;63;p13"/>
          <p:cNvSpPr txBox="1"/>
          <p:nvPr/>
        </p:nvSpPr>
        <p:spPr>
          <a:xfrm>
            <a:off x="360825" y="10067400"/>
            <a:ext cx="40830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**out of correct order - sequence on the screen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47800" y="15925"/>
            <a:ext cx="7512300" cy="10692000"/>
          </a:xfrm>
          <a:prstGeom prst="rect">
            <a:avLst/>
          </a:prstGeom>
          <a:solidFill>
            <a:srgbClr val="A4C2F4"/>
          </a:solidFill>
          <a:ln cap="flat" cmpd="sng" w="152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254950" y="1290675"/>
            <a:ext cx="2868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1 first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34625" y="3689825"/>
            <a:ext cx="2868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2 next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34625" y="5961500"/>
            <a:ext cx="2788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3 then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34625" y="8073850"/>
            <a:ext cx="4605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latin typeface="Handlee"/>
                <a:ea typeface="Handlee"/>
                <a:cs typeface="Handlee"/>
                <a:sym typeface="Handlee"/>
              </a:rPr>
              <a:t>4 after that</a:t>
            </a:r>
            <a:endParaRPr b="1" sz="7200">
              <a:latin typeface="Handlee"/>
              <a:ea typeface="Handlee"/>
              <a:cs typeface="Handlee"/>
              <a:sym typeface="Handlee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1925" y="732412"/>
            <a:ext cx="1831525" cy="1851275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4774" y="2992532"/>
            <a:ext cx="1762776" cy="2246775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93025" y="5648150"/>
            <a:ext cx="1974925" cy="21107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60808" y="8073850"/>
            <a:ext cx="1629504" cy="2110700"/>
          </a:xfrm>
          <a:prstGeom prst="rect">
            <a:avLst/>
          </a:prstGeom>
          <a:noFill/>
          <a:ln cap="flat" cmpd="sng" w="762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7" name="Google Shape;77;p14"/>
          <p:cNvSpPr txBox="1"/>
          <p:nvPr/>
        </p:nvSpPr>
        <p:spPr>
          <a:xfrm>
            <a:off x="4787550" y="1575525"/>
            <a:ext cx="1831500" cy="7233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Comfortaa"/>
                <a:ea typeface="Comfortaa"/>
                <a:cs typeface="Comfortaa"/>
                <a:sym typeface="Comfortaa"/>
              </a:rPr>
              <a:t>pot</a:t>
            </a:r>
            <a:endParaRPr b="1" sz="3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858825" y="3754263"/>
            <a:ext cx="1831500" cy="7233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Comfortaa"/>
                <a:ea typeface="Comfortaa"/>
                <a:cs typeface="Comfortaa"/>
                <a:sym typeface="Comfortaa"/>
              </a:rPr>
              <a:t>soil</a:t>
            </a:r>
            <a:endParaRPr b="1" sz="3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267950" y="6453500"/>
            <a:ext cx="1831500" cy="7233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Comfortaa"/>
                <a:ea typeface="Comfortaa"/>
                <a:cs typeface="Comfortaa"/>
                <a:sym typeface="Comfortaa"/>
              </a:rPr>
              <a:t>seed</a:t>
            </a:r>
            <a:endParaRPr b="1" sz="3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3780000" y="9792800"/>
            <a:ext cx="1831500" cy="7233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Comfortaa"/>
                <a:ea typeface="Comfortaa"/>
                <a:cs typeface="Comfortaa"/>
                <a:sym typeface="Comfortaa"/>
              </a:rPr>
              <a:t>water</a:t>
            </a:r>
            <a:endParaRPr b="1" sz="3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60825" y="10067400"/>
            <a:ext cx="40830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*use as a prompt to help </a:t>
            </a:r>
            <a:r>
              <a:rPr lang="en-GB"/>
              <a:t>with</a:t>
            </a:r>
            <a:r>
              <a:rPr lang="en-GB"/>
              <a:t> writing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