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0692000" cx="7560000"/>
  <p:notesSz cx="6858000" cy="9144000"/>
  <p:embeddedFontLst>
    <p:embeddedFont>
      <p:font typeface="Handlee"/>
      <p:regular r:id="rId8"/>
    </p:embeddedFont>
    <p:embeddedFont>
      <p:font typeface="Comfortaa"/>
      <p:regular r:id="rId9"/>
      <p:bold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747775"/>
          </p15:clr>
        </p15:guide>
        <p15:guide id="2" pos="238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Comfortaa-bold.fntdata"/><Relationship Id="rId9" Type="http://schemas.openxmlformats.org/officeDocument/2006/relationships/font" Target="fonts/Comfortaa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Handle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391bc257e9_0_9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391bc257e9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2.png"/><Relationship Id="rId6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2.png"/><Relationship Id="rId6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47800" y="15925"/>
            <a:ext cx="7512300" cy="10692000"/>
          </a:xfrm>
          <a:prstGeom prst="rect">
            <a:avLst/>
          </a:prstGeom>
          <a:solidFill>
            <a:srgbClr val="A4C2F4"/>
          </a:solidFill>
          <a:ln cap="flat" cmpd="sng" w="1524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254950" y="1290675"/>
            <a:ext cx="28683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7200">
                <a:latin typeface="Handlee"/>
                <a:ea typeface="Handlee"/>
                <a:cs typeface="Handlee"/>
                <a:sym typeface="Handlee"/>
              </a:rPr>
              <a:t>1 </a:t>
            </a:r>
            <a:r>
              <a:rPr b="1" lang="en-GB" sz="7200">
                <a:latin typeface="Handlee"/>
                <a:ea typeface="Handlee"/>
                <a:cs typeface="Handlee"/>
                <a:sym typeface="Handlee"/>
              </a:rPr>
              <a:t>f</a:t>
            </a:r>
            <a:r>
              <a:rPr b="1" lang="en-GB" sz="7200">
                <a:latin typeface="Handlee"/>
                <a:ea typeface="Handlee"/>
                <a:cs typeface="Handlee"/>
                <a:sym typeface="Handlee"/>
              </a:rPr>
              <a:t>irst</a:t>
            </a:r>
            <a:endParaRPr b="1" sz="7200">
              <a:latin typeface="Handlee"/>
              <a:ea typeface="Handlee"/>
              <a:cs typeface="Handlee"/>
              <a:sym typeface="Handlee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334625" y="3689825"/>
            <a:ext cx="28683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7200">
                <a:latin typeface="Handlee"/>
                <a:ea typeface="Handlee"/>
                <a:cs typeface="Handlee"/>
                <a:sym typeface="Handlee"/>
              </a:rPr>
              <a:t>2 next</a:t>
            </a:r>
            <a:endParaRPr b="1" sz="7200">
              <a:latin typeface="Handlee"/>
              <a:ea typeface="Handlee"/>
              <a:cs typeface="Handlee"/>
              <a:sym typeface="Handlee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334625" y="5961500"/>
            <a:ext cx="27885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7200">
                <a:latin typeface="Handlee"/>
                <a:ea typeface="Handlee"/>
                <a:cs typeface="Handlee"/>
                <a:sym typeface="Handlee"/>
              </a:rPr>
              <a:t>3 then</a:t>
            </a:r>
            <a:endParaRPr b="1" sz="7200">
              <a:latin typeface="Handlee"/>
              <a:ea typeface="Handlee"/>
              <a:cs typeface="Handlee"/>
              <a:sym typeface="Handlee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334625" y="8073850"/>
            <a:ext cx="46050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7200">
                <a:latin typeface="Handlee"/>
                <a:ea typeface="Handlee"/>
                <a:cs typeface="Handlee"/>
                <a:sym typeface="Handlee"/>
              </a:rPr>
              <a:t>4 after that</a:t>
            </a:r>
            <a:endParaRPr b="1" sz="7200">
              <a:latin typeface="Handlee"/>
              <a:ea typeface="Handlee"/>
              <a:cs typeface="Handlee"/>
              <a:sym typeface="Handlee"/>
            </a:endParaRPr>
          </a:p>
        </p:txBody>
      </p:sp>
      <p:pic>
        <p:nvPicPr>
          <p:cNvPr id="59" name="Google Shape;5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01925" y="3138462"/>
            <a:ext cx="1831525" cy="1851275"/>
          </a:xfrm>
          <a:prstGeom prst="rect">
            <a:avLst/>
          </a:prstGeom>
          <a:noFill/>
          <a:ln cap="flat" cmpd="sng" w="76200">
            <a:solidFill>
              <a:srgbClr val="FF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36299" y="5257682"/>
            <a:ext cx="1762776" cy="2246775"/>
          </a:xfrm>
          <a:prstGeom prst="rect">
            <a:avLst/>
          </a:prstGeom>
          <a:noFill/>
          <a:ln cap="flat" cmpd="sng" w="76200">
            <a:solidFill>
              <a:srgbClr val="FF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284825" y="7946325"/>
            <a:ext cx="1974925" cy="2110700"/>
          </a:xfrm>
          <a:prstGeom prst="rect">
            <a:avLst/>
          </a:prstGeom>
          <a:noFill/>
          <a:ln cap="flat" cmpd="sng" w="76200">
            <a:solidFill>
              <a:srgbClr val="FF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2" name="Google Shape;62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202933" y="472975"/>
            <a:ext cx="1629504" cy="2110700"/>
          </a:xfrm>
          <a:prstGeom prst="rect">
            <a:avLst/>
          </a:prstGeom>
          <a:noFill/>
          <a:ln cap="flat" cmpd="sng" w="76200">
            <a:solidFill>
              <a:srgbClr val="FF00FF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63" name="Google Shape;63;p13"/>
          <p:cNvSpPr txBox="1"/>
          <p:nvPr/>
        </p:nvSpPr>
        <p:spPr>
          <a:xfrm>
            <a:off x="360825" y="10067400"/>
            <a:ext cx="4083000" cy="34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**out of correct order - sequence on the screen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/>
          <p:nvPr/>
        </p:nvSpPr>
        <p:spPr>
          <a:xfrm>
            <a:off x="47800" y="15925"/>
            <a:ext cx="7512300" cy="10692000"/>
          </a:xfrm>
          <a:prstGeom prst="rect">
            <a:avLst/>
          </a:prstGeom>
          <a:solidFill>
            <a:srgbClr val="A4C2F4"/>
          </a:solidFill>
          <a:ln cap="flat" cmpd="sng" w="1524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4"/>
          <p:cNvSpPr txBox="1"/>
          <p:nvPr/>
        </p:nvSpPr>
        <p:spPr>
          <a:xfrm>
            <a:off x="254950" y="1290675"/>
            <a:ext cx="28683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7200">
                <a:latin typeface="Handlee"/>
                <a:ea typeface="Handlee"/>
                <a:cs typeface="Handlee"/>
                <a:sym typeface="Handlee"/>
              </a:rPr>
              <a:t>1 first</a:t>
            </a:r>
            <a:endParaRPr b="1" sz="7200">
              <a:latin typeface="Handlee"/>
              <a:ea typeface="Handlee"/>
              <a:cs typeface="Handlee"/>
              <a:sym typeface="Handlee"/>
            </a:endParaRPr>
          </a:p>
        </p:txBody>
      </p:sp>
      <p:sp>
        <p:nvSpPr>
          <p:cNvPr id="70" name="Google Shape;70;p14"/>
          <p:cNvSpPr txBox="1"/>
          <p:nvPr/>
        </p:nvSpPr>
        <p:spPr>
          <a:xfrm>
            <a:off x="334625" y="3689825"/>
            <a:ext cx="28683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7200">
                <a:latin typeface="Handlee"/>
                <a:ea typeface="Handlee"/>
                <a:cs typeface="Handlee"/>
                <a:sym typeface="Handlee"/>
              </a:rPr>
              <a:t>2 next</a:t>
            </a:r>
            <a:endParaRPr b="1" sz="7200">
              <a:latin typeface="Handlee"/>
              <a:ea typeface="Handlee"/>
              <a:cs typeface="Handlee"/>
              <a:sym typeface="Handlee"/>
            </a:endParaRPr>
          </a:p>
        </p:txBody>
      </p:sp>
      <p:sp>
        <p:nvSpPr>
          <p:cNvPr id="71" name="Google Shape;71;p14"/>
          <p:cNvSpPr txBox="1"/>
          <p:nvPr/>
        </p:nvSpPr>
        <p:spPr>
          <a:xfrm>
            <a:off x="334625" y="5961500"/>
            <a:ext cx="27885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7200">
                <a:latin typeface="Handlee"/>
                <a:ea typeface="Handlee"/>
                <a:cs typeface="Handlee"/>
                <a:sym typeface="Handlee"/>
              </a:rPr>
              <a:t>3 then</a:t>
            </a:r>
            <a:endParaRPr b="1" sz="7200">
              <a:latin typeface="Handlee"/>
              <a:ea typeface="Handlee"/>
              <a:cs typeface="Handlee"/>
              <a:sym typeface="Handlee"/>
            </a:endParaRPr>
          </a:p>
        </p:txBody>
      </p:sp>
      <p:sp>
        <p:nvSpPr>
          <p:cNvPr id="72" name="Google Shape;72;p14"/>
          <p:cNvSpPr txBox="1"/>
          <p:nvPr/>
        </p:nvSpPr>
        <p:spPr>
          <a:xfrm>
            <a:off x="334625" y="8073850"/>
            <a:ext cx="46050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7200">
                <a:latin typeface="Handlee"/>
                <a:ea typeface="Handlee"/>
                <a:cs typeface="Handlee"/>
                <a:sym typeface="Handlee"/>
              </a:rPr>
              <a:t>4 after that</a:t>
            </a:r>
            <a:endParaRPr b="1" sz="7200">
              <a:latin typeface="Handlee"/>
              <a:ea typeface="Handlee"/>
              <a:cs typeface="Handlee"/>
              <a:sym typeface="Handlee"/>
            </a:endParaRPr>
          </a:p>
        </p:txBody>
      </p:sp>
      <p:pic>
        <p:nvPicPr>
          <p:cNvPr id="73" name="Google Shape;7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01925" y="732412"/>
            <a:ext cx="1831525" cy="1851275"/>
          </a:xfrm>
          <a:prstGeom prst="rect">
            <a:avLst/>
          </a:prstGeom>
          <a:noFill/>
          <a:ln cap="flat" cmpd="sng" w="76200">
            <a:solidFill>
              <a:srgbClr val="FF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4" name="Google Shape;7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24774" y="2992532"/>
            <a:ext cx="1762776" cy="2246775"/>
          </a:xfrm>
          <a:prstGeom prst="rect">
            <a:avLst/>
          </a:prstGeom>
          <a:noFill/>
          <a:ln cap="flat" cmpd="sng" w="76200">
            <a:solidFill>
              <a:srgbClr val="FF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5" name="Google Shape;75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293025" y="5648150"/>
            <a:ext cx="1974925" cy="2110700"/>
          </a:xfrm>
          <a:prstGeom prst="rect">
            <a:avLst/>
          </a:prstGeom>
          <a:noFill/>
          <a:ln cap="flat" cmpd="sng" w="76200">
            <a:solidFill>
              <a:srgbClr val="FF00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6" name="Google Shape;76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060808" y="8073850"/>
            <a:ext cx="1629504" cy="2110700"/>
          </a:xfrm>
          <a:prstGeom prst="rect">
            <a:avLst/>
          </a:prstGeom>
          <a:noFill/>
          <a:ln cap="flat" cmpd="sng" w="76200">
            <a:solidFill>
              <a:srgbClr val="FF00FF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77" name="Google Shape;77;p14"/>
          <p:cNvSpPr txBox="1"/>
          <p:nvPr/>
        </p:nvSpPr>
        <p:spPr>
          <a:xfrm>
            <a:off x="4787550" y="1575525"/>
            <a:ext cx="1831500" cy="723300"/>
          </a:xfrm>
          <a:prstGeom prst="rect">
            <a:avLst/>
          </a:prstGeom>
          <a:solidFill>
            <a:srgbClr val="FFFF00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500">
                <a:latin typeface="Comfortaa"/>
                <a:ea typeface="Comfortaa"/>
                <a:cs typeface="Comfortaa"/>
                <a:sym typeface="Comfortaa"/>
              </a:rPr>
              <a:t>pot</a:t>
            </a:r>
            <a:endParaRPr b="1" sz="35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8" name="Google Shape;78;p14"/>
          <p:cNvSpPr txBox="1"/>
          <p:nvPr/>
        </p:nvSpPr>
        <p:spPr>
          <a:xfrm>
            <a:off x="4858825" y="3754263"/>
            <a:ext cx="1831500" cy="723300"/>
          </a:xfrm>
          <a:prstGeom prst="rect">
            <a:avLst/>
          </a:prstGeom>
          <a:solidFill>
            <a:srgbClr val="FFFF00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500">
                <a:latin typeface="Comfortaa"/>
                <a:ea typeface="Comfortaa"/>
                <a:cs typeface="Comfortaa"/>
                <a:sym typeface="Comfortaa"/>
              </a:rPr>
              <a:t>soil</a:t>
            </a:r>
            <a:endParaRPr b="1" sz="35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9" name="Google Shape;79;p14"/>
          <p:cNvSpPr txBox="1"/>
          <p:nvPr/>
        </p:nvSpPr>
        <p:spPr>
          <a:xfrm>
            <a:off x="5267950" y="6453500"/>
            <a:ext cx="1831500" cy="723300"/>
          </a:xfrm>
          <a:prstGeom prst="rect">
            <a:avLst/>
          </a:prstGeom>
          <a:solidFill>
            <a:srgbClr val="FFFF00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500">
                <a:latin typeface="Comfortaa"/>
                <a:ea typeface="Comfortaa"/>
                <a:cs typeface="Comfortaa"/>
                <a:sym typeface="Comfortaa"/>
              </a:rPr>
              <a:t>seed</a:t>
            </a:r>
            <a:endParaRPr b="1" sz="35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0" name="Google Shape;80;p14"/>
          <p:cNvSpPr txBox="1"/>
          <p:nvPr/>
        </p:nvSpPr>
        <p:spPr>
          <a:xfrm>
            <a:off x="3780000" y="9792800"/>
            <a:ext cx="1831500" cy="723300"/>
          </a:xfrm>
          <a:prstGeom prst="rect">
            <a:avLst/>
          </a:prstGeom>
          <a:solidFill>
            <a:srgbClr val="FFFF00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500">
                <a:latin typeface="Comfortaa"/>
                <a:ea typeface="Comfortaa"/>
                <a:cs typeface="Comfortaa"/>
                <a:sym typeface="Comfortaa"/>
              </a:rPr>
              <a:t>water</a:t>
            </a:r>
            <a:endParaRPr b="1" sz="35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1" name="Google Shape;81;p14"/>
          <p:cNvSpPr txBox="1"/>
          <p:nvPr/>
        </p:nvSpPr>
        <p:spPr>
          <a:xfrm>
            <a:off x="360825" y="10067400"/>
            <a:ext cx="4083000" cy="34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*use as a prompt to help </a:t>
            </a:r>
            <a:r>
              <a:rPr lang="en-GB"/>
              <a:t>with</a:t>
            </a:r>
            <a:r>
              <a:rPr lang="en-GB"/>
              <a:t> writing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