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5" r:id="rId9"/>
    <p:sldId id="264" r:id="rId10"/>
    <p:sldId id="263" r:id="rId11"/>
    <p:sldId id="266" r:id="rId12"/>
    <p:sldId id="267" r:id="rId13"/>
    <p:sldId id="268" r:id="rId14"/>
    <p:sldId id="269" r:id="rId15"/>
    <p:sldId id="270" r:id="rId16"/>
    <p:sldId id="273" r:id="rId17"/>
    <p:sldId id="272" r:id="rId18"/>
    <p:sldId id="271" r:id="rId19"/>
    <p:sldId id="274" r:id="rId20"/>
    <p:sldId id="275" r:id="rId21"/>
    <p:sldId id="276" r:id="rId22"/>
    <p:sldId id="277" r:id="rId23"/>
    <p:sldId id="278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69D1E-BE65-4FBE-AB97-EE3F735AF034}" type="datetimeFigureOut">
              <a:rPr lang="en-GB" smtClean="0"/>
              <a:t>14/01/2018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3941F-E038-4A59-B3B3-ACEAA244DD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71896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69D1E-BE65-4FBE-AB97-EE3F735AF034}" type="datetimeFigureOut">
              <a:rPr lang="en-GB" smtClean="0"/>
              <a:t>14/01/2018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3941F-E038-4A59-B3B3-ACEAA244DD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08229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69D1E-BE65-4FBE-AB97-EE3F735AF034}" type="datetimeFigureOut">
              <a:rPr lang="en-GB" smtClean="0"/>
              <a:t>14/01/2018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3941F-E038-4A59-B3B3-ACEAA244DD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83394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69D1E-BE65-4FBE-AB97-EE3F735AF034}" type="datetimeFigureOut">
              <a:rPr lang="en-GB" smtClean="0"/>
              <a:t>14/01/2018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3941F-E038-4A59-B3B3-ACEAA244DD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41322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69D1E-BE65-4FBE-AB97-EE3F735AF034}" type="datetimeFigureOut">
              <a:rPr lang="en-GB" smtClean="0"/>
              <a:t>14/01/2018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3941F-E038-4A59-B3B3-ACEAA244DD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55256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69D1E-BE65-4FBE-AB97-EE3F735AF034}" type="datetimeFigureOut">
              <a:rPr lang="en-GB" smtClean="0"/>
              <a:t>14/01/2018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3941F-E038-4A59-B3B3-ACEAA244DD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60074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69D1E-BE65-4FBE-AB97-EE3F735AF034}" type="datetimeFigureOut">
              <a:rPr lang="en-GB" smtClean="0"/>
              <a:t>14/01/2018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3941F-E038-4A59-B3B3-ACEAA244DD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22828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69D1E-BE65-4FBE-AB97-EE3F735AF034}" type="datetimeFigureOut">
              <a:rPr lang="en-GB" smtClean="0"/>
              <a:t>14/01/2018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3941F-E038-4A59-B3B3-ACEAA244DD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1509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69D1E-BE65-4FBE-AB97-EE3F735AF034}" type="datetimeFigureOut">
              <a:rPr lang="en-GB" smtClean="0"/>
              <a:t>14/01/2018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3941F-E038-4A59-B3B3-ACEAA244DD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16525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69D1E-BE65-4FBE-AB97-EE3F735AF034}" type="datetimeFigureOut">
              <a:rPr lang="en-GB" smtClean="0"/>
              <a:t>14/01/2018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3941F-E038-4A59-B3B3-ACEAA244DD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92747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69D1E-BE65-4FBE-AB97-EE3F735AF034}" type="datetimeFigureOut">
              <a:rPr lang="en-GB" smtClean="0"/>
              <a:t>14/01/2018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3941F-E038-4A59-B3B3-ACEAA244DD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29730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169D1E-BE65-4FBE-AB97-EE3F735AF034}" type="datetimeFigureOut">
              <a:rPr lang="en-GB" smtClean="0"/>
              <a:t>14/01/2018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63941F-E038-4A59-B3B3-ACEAA244DD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7747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376" r="56525"/>
          <a:stretch/>
        </p:blipFill>
        <p:spPr>
          <a:xfrm>
            <a:off x="7199289" y="2553830"/>
            <a:ext cx="4842457" cy="41900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28967" t="30843" r="50751"/>
          <a:stretch/>
        </p:blipFill>
        <p:spPr>
          <a:xfrm>
            <a:off x="131363" y="3084194"/>
            <a:ext cx="2676231" cy="377380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521775" y="1107280"/>
            <a:ext cx="7148447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  <a:t>Word Wars</a:t>
            </a:r>
            <a:endParaRPr lang="en-US" sz="88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9" name="Star Wars - Darth Vader Suite (Theme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928316" y="58287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571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376" r="56525"/>
          <a:stretch/>
        </p:blipFill>
        <p:spPr>
          <a:xfrm>
            <a:off x="7042761" y="2671215"/>
            <a:ext cx="4842457" cy="41900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28967" t="30843" r="50751"/>
          <a:stretch/>
        </p:blipFill>
        <p:spPr>
          <a:xfrm>
            <a:off x="131363" y="3084194"/>
            <a:ext cx="2676231" cy="3773806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574685"/>
              </p:ext>
            </p:extLst>
          </p:nvPr>
        </p:nvGraphicFramePr>
        <p:xfrm>
          <a:off x="2032000" y="719665"/>
          <a:ext cx="8128000" cy="16242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/>
                <a:gridCol w="2032000"/>
                <a:gridCol w="2032000"/>
                <a:gridCol w="2032000"/>
              </a:tblGrid>
              <a:tr h="1624289">
                <a:tc>
                  <a:txBody>
                    <a:bodyPr/>
                    <a:lstStyle/>
                    <a:p>
                      <a:pPr algn="ctr"/>
                      <a:r>
                        <a:rPr lang="en-GB" sz="9600" dirty="0" smtClean="0">
                          <a:solidFill>
                            <a:schemeClr val="tx1"/>
                          </a:solidFill>
                          <a:latin typeface="SassoonPrimaryInfant" pitchFamily="2" charset="0"/>
                        </a:rPr>
                        <a:t>s</a:t>
                      </a:r>
                      <a:endParaRPr lang="en-GB" sz="9600" dirty="0">
                        <a:solidFill>
                          <a:schemeClr val="tx1"/>
                        </a:solidFill>
                        <a:latin typeface="SassoonPrimaryInfant" pitchFamily="2" charset="0"/>
                      </a:endParaRPr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600" dirty="0" smtClean="0">
                          <a:solidFill>
                            <a:schemeClr val="tx1"/>
                          </a:solidFill>
                          <a:latin typeface="SassoonPrimaryInfant" pitchFamily="2" charset="0"/>
                        </a:rPr>
                        <a:t>l</a:t>
                      </a:r>
                      <a:endParaRPr lang="en-GB" sz="9600" dirty="0">
                        <a:solidFill>
                          <a:schemeClr val="tx1"/>
                        </a:solidFill>
                        <a:latin typeface="SassoonPrimaryInfant" pitchFamily="2" charset="0"/>
                      </a:endParaRPr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600" dirty="0" smtClean="0">
                          <a:solidFill>
                            <a:schemeClr val="tx1"/>
                          </a:solidFill>
                          <a:latin typeface="SassoonPrimaryInfant" pitchFamily="2" charset="0"/>
                        </a:rPr>
                        <a:t>o</a:t>
                      </a:r>
                      <a:endParaRPr lang="en-GB" sz="9600" dirty="0">
                        <a:solidFill>
                          <a:schemeClr val="tx1"/>
                        </a:solidFill>
                        <a:latin typeface="SassoonPrimaryInfant" pitchFamily="2" charset="0"/>
                      </a:endParaRPr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600" dirty="0" smtClean="0">
                          <a:solidFill>
                            <a:schemeClr val="tx1"/>
                          </a:solidFill>
                          <a:latin typeface="SassoonPrimaryInfant" pitchFamily="2" charset="0"/>
                        </a:rPr>
                        <a:t>p</a:t>
                      </a:r>
                      <a:endParaRPr lang="en-GB" sz="9600" dirty="0">
                        <a:solidFill>
                          <a:schemeClr val="tx1"/>
                        </a:solidFill>
                        <a:latin typeface="SassoonPrimaryInfant" pitchFamily="2" charset="0"/>
                      </a:endParaRPr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60170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4729315"/>
              </p:ext>
            </p:extLst>
          </p:nvPr>
        </p:nvGraphicFramePr>
        <p:xfrm>
          <a:off x="2032000" y="719665"/>
          <a:ext cx="8128000" cy="16242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/>
                <a:gridCol w="2032000"/>
                <a:gridCol w="2032000"/>
                <a:gridCol w="2032000"/>
              </a:tblGrid>
              <a:tr h="1624289">
                <a:tc>
                  <a:txBody>
                    <a:bodyPr/>
                    <a:lstStyle/>
                    <a:p>
                      <a:pPr algn="ctr"/>
                      <a:r>
                        <a:rPr lang="en-GB" sz="9600" dirty="0" smtClean="0">
                          <a:solidFill>
                            <a:schemeClr val="tx1"/>
                          </a:solidFill>
                          <a:latin typeface="SassoonPrimaryInfant" pitchFamily="2" charset="0"/>
                        </a:rPr>
                        <a:t>s</a:t>
                      </a:r>
                      <a:endParaRPr lang="en-GB" sz="9600" dirty="0">
                        <a:solidFill>
                          <a:schemeClr val="tx1"/>
                        </a:solidFill>
                        <a:latin typeface="SassoonPrimaryInfant" pitchFamily="2" charset="0"/>
                      </a:endParaRPr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600" dirty="0" smtClean="0">
                          <a:solidFill>
                            <a:schemeClr val="tx1"/>
                          </a:solidFill>
                          <a:latin typeface="SassoonPrimaryInfant" pitchFamily="2" charset="0"/>
                        </a:rPr>
                        <a:t>l</a:t>
                      </a:r>
                      <a:endParaRPr lang="en-GB" sz="9600" dirty="0">
                        <a:solidFill>
                          <a:schemeClr val="tx1"/>
                        </a:solidFill>
                        <a:latin typeface="SassoonPrimaryInfant" pitchFamily="2" charset="0"/>
                      </a:endParaRPr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600" dirty="0" smtClean="0">
                          <a:solidFill>
                            <a:schemeClr val="tx1"/>
                          </a:solidFill>
                          <a:latin typeface="SassoonPrimaryInfant" pitchFamily="2" charset="0"/>
                        </a:rPr>
                        <a:t>o</a:t>
                      </a:r>
                      <a:endParaRPr lang="en-GB" sz="9600" dirty="0">
                        <a:solidFill>
                          <a:schemeClr val="tx1"/>
                        </a:solidFill>
                        <a:latin typeface="SassoonPrimaryInfant" pitchFamily="2" charset="0"/>
                      </a:endParaRPr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600" dirty="0" smtClean="0">
                          <a:solidFill>
                            <a:schemeClr val="tx1"/>
                          </a:solidFill>
                          <a:latin typeface="SassoonPrimaryInfant" pitchFamily="2" charset="0"/>
                        </a:rPr>
                        <a:t>p</a:t>
                      </a:r>
                      <a:endParaRPr lang="en-GB" sz="9600" dirty="0">
                        <a:solidFill>
                          <a:schemeClr val="tx1"/>
                        </a:solidFill>
                        <a:latin typeface="SassoonPrimaryInfant" pitchFamily="2" charset="0"/>
                      </a:endParaRPr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9024" y="2701223"/>
            <a:ext cx="2676376" cy="377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364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376" r="56525"/>
          <a:stretch/>
        </p:blipFill>
        <p:spPr>
          <a:xfrm>
            <a:off x="7042761" y="2671215"/>
            <a:ext cx="4842457" cy="41900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28967" t="30843" r="50751"/>
          <a:stretch/>
        </p:blipFill>
        <p:spPr>
          <a:xfrm>
            <a:off x="131363" y="3084194"/>
            <a:ext cx="2676231" cy="3773806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0943622"/>
              </p:ext>
            </p:extLst>
          </p:nvPr>
        </p:nvGraphicFramePr>
        <p:xfrm>
          <a:off x="2032000" y="719665"/>
          <a:ext cx="8128000" cy="16242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/>
                <a:gridCol w="2032000"/>
                <a:gridCol w="2032000"/>
                <a:gridCol w="2032000"/>
              </a:tblGrid>
              <a:tr h="1624289">
                <a:tc>
                  <a:txBody>
                    <a:bodyPr/>
                    <a:lstStyle/>
                    <a:p>
                      <a:pPr algn="ctr"/>
                      <a:r>
                        <a:rPr lang="en-GB" sz="9600" dirty="0" smtClean="0">
                          <a:solidFill>
                            <a:schemeClr val="tx1"/>
                          </a:solidFill>
                          <a:latin typeface="SassoonPrimaryInfant" pitchFamily="2" charset="0"/>
                        </a:rPr>
                        <a:t>s</a:t>
                      </a:r>
                      <a:endParaRPr lang="en-GB" sz="9600" dirty="0">
                        <a:solidFill>
                          <a:schemeClr val="tx1"/>
                        </a:solidFill>
                        <a:latin typeface="SassoonPrimaryInfant" pitchFamily="2" charset="0"/>
                      </a:endParaRPr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600" dirty="0" smtClean="0">
                          <a:solidFill>
                            <a:schemeClr val="tx1"/>
                          </a:solidFill>
                          <a:latin typeface="SassoonPrimaryInfant" pitchFamily="2" charset="0"/>
                        </a:rPr>
                        <a:t>a</a:t>
                      </a:r>
                      <a:endParaRPr lang="en-GB" sz="9600" dirty="0">
                        <a:solidFill>
                          <a:schemeClr val="tx1"/>
                        </a:solidFill>
                        <a:latin typeface="SassoonPrimaryInfant" pitchFamily="2" charset="0"/>
                      </a:endParaRPr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600" dirty="0" smtClean="0">
                          <a:solidFill>
                            <a:schemeClr val="tx1"/>
                          </a:solidFill>
                          <a:latin typeface="SassoonPrimaryInfant" pitchFamily="2" charset="0"/>
                        </a:rPr>
                        <a:t>n</a:t>
                      </a:r>
                      <a:endParaRPr lang="en-GB" sz="9600" dirty="0">
                        <a:solidFill>
                          <a:schemeClr val="tx1"/>
                        </a:solidFill>
                        <a:latin typeface="SassoonPrimaryInfant" pitchFamily="2" charset="0"/>
                      </a:endParaRPr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600" dirty="0" smtClean="0">
                          <a:solidFill>
                            <a:schemeClr val="tx1"/>
                          </a:solidFill>
                          <a:latin typeface="SassoonPrimaryInfant" pitchFamily="2" charset="0"/>
                        </a:rPr>
                        <a:t>d</a:t>
                      </a:r>
                      <a:endParaRPr lang="en-GB" sz="9600" dirty="0">
                        <a:solidFill>
                          <a:schemeClr val="tx1"/>
                        </a:solidFill>
                        <a:latin typeface="SassoonPrimaryInfant" pitchFamily="2" charset="0"/>
                      </a:endParaRPr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52840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0057451"/>
              </p:ext>
            </p:extLst>
          </p:nvPr>
        </p:nvGraphicFramePr>
        <p:xfrm>
          <a:off x="2032000" y="719665"/>
          <a:ext cx="8128000" cy="16242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/>
                <a:gridCol w="2032000"/>
                <a:gridCol w="2032000"/>
                <a:gridCol w="2032000"/>
              </a:tblGrid>
              <a:tr h="1624289">
                <a:tc>
                  <a:txBody>
                    <a:bodyPr/>
                    <a:lstStyle/>
                    <a:p>
                      <a:pPr algn="ctr"/>
                      <a:r>
                        <a:rPr lang="en-GB" sz="9600" dirty="0" smtClean="0">
                          <a:solidFill>
                            <a:schemeClr val="tx1"/>
                          </a:solidFill>
                          <a:latin typeface="SassoonPrimaryInfant" pitchFamily="2" charset="0"/>
                        </a:rPr>
                        <a:t>s</a:t>
                      </a:r>
                      <a:endParaRPr lang="en-GB" sz="9600" dirty="0">
                        <a:solidFill>
                          <a:schemeClr val="tx1"/>
                        </a:solidFill>
                        <a:latin typeface="SassoonPrimaryInfant" pitchFamily="2" charset="0"/>
                      </a:endParaRPr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600" dirty="0" smtClean="0">
                          <a:solidFill>
                            <a:schemeClr val="tx1"/>
                          </a:solidFill>
                          <a:latin typeface="SassoonPrimaryInfant" pitchFamily="2" charset="0"/>
                        </a:rPr>
                        <a:t>a</a:t>
                      </a:r>
                      <a:endParaRPr lang="en-GB" sz="9600" dirty="0">
                        <a:solidFill>
                          <a:schemeClr val="tx1"/>
                        </a:solidFill>
                        <a:latin typeface="SassoonPrimaryInfant" pitchFamily="2" charset="0"/>
                      </a:endParaRPr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600" dirty="0" smtClean="0">
                          <a:solidFill>
                            <a:schemeClr val="tx1"/>
                          </a:solidFill>
                          <a:latin typeface="SassoonPrimaryInfant" pitchFamily="2" charset="0"/>
                        </a:rPr>
                        <a:t>n</a:t>
                      </a:r>
                      <a:endParaRPr lang="en-GB" sz="9600" dirty="0">
                        <a:solidFill>
                          <a:schemeClr val="tx1"/>
                        </a:solidFill>
                        <a:latin typeface="SassoonPrimaryInfant" pitchFamily="2" charset="0"/>
                      </a:endParaRPr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600" dirty="0" smtClean="0">
                          <a:solidFill>
                            <a:schemeClr val="tx1"/>
                          </a:solidFill>
                          <a:latin typeface="SassoonPrimaryInfant" pitchFamily="2" charset="0"/>
                        </a:rPr>
                        <a:t>d</a:t>
                      </a:r>
                      <a:endParaRPr lang="en-GB" sz="9600" dirty="0">
                        <a:solidFill>
                          <a:schemeClr val="tx1"/>
                        </a:solidFill>
                        <a:latin typeface="SassoonPrimaryInfant" pitchFamily="2" charset="0"/>
                      </a:endParaRPr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9024" y="2701223"/>
            <a:ext cx="2676376" cy="377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636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376" r="56525"/>
          <a:stretch/>
        </p:blipFill>
        <p:spPr>
          <a:xfrm>
            <a:off x="7042761" y="2671215"/>
            <a:ext cx="4842457" cy="41900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28967" t="30843" r="50751"/>
          <a:stretch/>
        </p:blipFill>
        <p:spPr>
          <a:xfrm>
            <a:off x="131363" y="3084194"/>
            <a:ext cx="2676231" cy="3773806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748052"/>
              </p:ext>
            </p:extLst>
          </p:nvPr>
        </p:nvGraphicFramePr>
        <p:xfrm>
          <a:off x="2032000" y="719665"/>
          <a:ext cx="8128000" cy="16242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5600"/>
                <a:gridCol w="1625600"/>
                <a:gridCol w="1625600"/>
                <a:gridCol w="1625600"/>
                <a:gridCol w="1625600"/>
              </a:tblGrid>
              <a:tr h="1624289">
                <a:tc>
                  <a:txBody>
                    <a:bodyPr/>
                    <a:lstStyle/>
                    <a:p>
                      <a:pPr algn="ctr"/>
                      <a:r>
                        <a:rPr lang="en-GB" sz="9600" dirty="0" smtClean="0">
                          <a:solidFill>
                            <a:schemeClr val="tx1"/>
                          </a:solidFill>
                          <a:latin typeface="SassoonPrimaryInfant" pitchFamily="2" charset="0"/>
                        </a:rPr>
                        <a:t>s</a:t>
                      </a:r>
                      <a:endParaRPr lang="en-GB" sz="9600" dirty="0">
                        <a:solidFill>
                          <a:schemeClr val="tx1"/>
                        </a:solidFill>
                        <a:latin typeface="SassoonPrimaryInfant" pitchFamily="2" charset="0"/>
                      </a:endParaRPr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600" dirty="0" smtClean="0">
                          <a:solidFill>
                            <a:schemeClr val="tx1"/>
                          </a:solidFill>
                          <a:latin typeface="SassoonPrimaryInfant" pitchFamily="2" charset="0"/>
                        </a:rPr>
                        <a:t>t</a:t>
                      </a:r>
                      <a:endParaRPr lang="en-GB" sz="9600" dirty="0">
                        <a:solidFill>
                          <a:schemeClr val="tx1"/>
                        </a:solidFill>
                        <a:latin typeface="SassoonPrimaryInfant" pitchFamily="2" charset="0"/>
                      </a:endParaRPr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600" dirty="0" smtClean="0">
                          <a:solidFill>
                            <a:schemeClr val="tx1"/>
                          </a:solidFill>
                          <a:latin typeface="SassoonPrimaryInfant" pitchFamily="2" charset="0"/>
                        </a:rPr>
                        <a:t>a</a:t>
                      </a:r>
                      <a:endParaRPr lang="en-GB" sz="9600" dirty="0">
                        <a:solidFill>
                          <a:schemeClr val="tx1"/>
                        </a:solidFill>
                        <a:latin typeface="SassoonPrimaryInfant" pitchFamily="2" charset="0"/>
                      </a:endParaRPr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600" dirty="0" smtClean="0">
                          <a:solidFill>
                            <a:schemeClr val="tx1"/>
                          </a:solidFill>
                          <a:latin typeface="SassoonPrimaryInfant" pitchFamily="2" charset="0"/>
                        </a:rPr>
                        <a:t>n</a:t>
                      </a:r>
                      <a:endParaRPr lang="en-GB" sz="9600" dirty="0">
                        <a:solidFill>
                          <a:schemeClr val="tx1"/>
                        </a:solidFill>
                        <a:latin typeface="SassoonPrimaryInfant" pitchFamily="2" charset="0"/>
                      </a:endParaRPr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600" dirty="0" smtClean="0">
                          <a:solidFill>
                            <a:schemeClr val="tx1"/>
                          </a:solidFill>
                          <a:latin typeface="SassoonPrimaryInfant" pitchFamily="2" charset="0"/>
                        </a:rPr>
                        <a:t>d</a:t>
                      </a:r>
                      <a:endParaRPr lang="en-GB" sz="9600" dirty="0">
                        <a:solidFill>
                          <a:schemeClr val="tx1"/>
                        </a:solidFill>
                        <a:latin typeface="SassoonPrimaryInfant" pitchFamily="2" charset="0"/>
                      </a:endParaRPr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80324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2083632"/>
              </p:ext>
            </p:extLst>
          </p:nvPr>
        </p:nvGraphicFramePr>
        <p:xfrm>
          <a:off x="2032000" y="719665"/>
          <a:ext cx="8128000" cy="16242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5600"/>
                <a:gridCol w="1625600"/>
                <a:gridCol w="1625600"/>
                <a:gridCol w="1625600"/>
                <a:gridCol w="1625600"/>
              </a:tblGrid>
              <a:tr h="1624289">
                <a:tc>
                  <a:txBody>
                    <a:bodyPr/>
                    <a:lstStyle/>
                    <a:p>
                      <a:pPr algn="ctr"/>
                      <a:r>
                        <a:rPr lang="en-GB" sz="9600" dirty="0" smtClean="0">
                          <a:solidFill>
                            <a:schemeClr val="tx1"/>
                          </a:solidFill>
                          <a:latin typeface="SassoonPrimaryInfant" pitchFamily="2" charset="0"/>
                        </a:rPr>
                        <a:t>s</a:t>
                      </a:r>
                      <a:endParaRPr lang="en-GB" sz="9600" dirty="0">
                        <a:solidFill>
                          <a:schemeClr val="tx1"/>
                        </a:solidFill>
                        <a:latin typeface="SassoonPrimaryInfant" pitchFamily="2" charset="0"/>
                      </a:endParaRPr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600" dirty="0" smtClean="0">
                          <a:solidFill>
                            <a:schemeClr val="tx1"/>
                          </a:solidFill>
                          <a:latin typeface="SassoonPrimaryInfant" pitchFamily="2" charset="0"/>
                        </a:rPr>
                        <a:t>t</a:t>
                      </a:r>
                      <a:endParaRPr lang="en-GB" sz="9600" dirty="0">
                        <a:solidFill>
                          <a:schemeClr val="tx1"/>
                        </a:solidFill>
                        <a:latin typeface="SassoonPrimaryInfant" pitchFamily="2" charset="0"/>
                      </a:endParaRPr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600" dirty="0" smtClean="0">
                          <a:solidFill>
                            <a:schemeClr val="tx1"/>
                          </a:solidFill>
                          <a:latin typeface="SassoonPrimaryInfant" pitchFamily="2" charset="0"/>
                        </a:rPr>
                        <a:t>a</a:t>
                      </a:r>
                      <a:endParaRPr lang="en-GB" sz="9600" dirty="0">
                        <a:solidFill>
                          <a:schemeClr val="tx1"/>
                        </a:solidFill>
                        <a:latin typeface="SassoonPrimaryInfant" pitchFamily="2" charset="0"/>
                      </a:endParaRPr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600" dirty="0" smtClean="0">
                          <a:solidFill>
                            <a:schemeClr val="tx1"/>
                          </a:solidFill>
                          <a:latin typeface="SassoonPrimaryInfant" pitchFamily="2" charset="0"/>
                        </a:rPr>
                        <a:t>n</a:t>
                      </a:r>
                      <a:endParaRPr lang="en-GB" sz="9600" dirty="0">
                        <a:solidFill>
                          <a:schemeClr val="tx1"/>
                        </a:solidFill>
                        <a:latin typeface="SassoonPrimaryInfant" pitchFamily="2" charset="0"/>
                      </a:endParaRPr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600" dirty="0" smtClean="0">
                          <a:solidFill>
                            <a:schemeClr val="tx1"/>
                          </a:solidFill>
                          <a:latin typeface="SassoonPrimaryInfant" pitchFamily="2" charset="0"/>
                        </a:rPr>
                        <a:t>d</a:t>
                      </a:r>
                      <a:endParaRPr lang="en-GB" sz="9600" dirty="0">
                        <a:solidFill>
                          <a:schemeClr val="tx1"/>
                        </a:solidFill>
                        <a:latin typeface="SassoonPrimaryInfant" pitchFamily="2" charset="0"/>
                      </a:endParaRPr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9024" y="2701223"/>
            <a:ext cx="2676376" cy="377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06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376" r="56525"/>
          <a:stretch/>
        </p:blipFill>
        <p:spPr>
          <a:xfrm>
            <a:off x="7042761" y="2671215"/>
            <a:ext cx="4842457" cy="41900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28967" t="30843" r="50751"/>
          <a:stretch/>
        </p:blipFill>
        <p:spPr>
          <a:xfrm>
            <a:off x="131363" y="3084194"/>
            <a:ext cx="2676231" cy="3773806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4725657"/>
              </p:ext>
            </p:extLst>
          </p:nvPr>
        </p:nvGraphicFramePr>
        <p:xfrm>
          <a:off x="3319888" y="809817"/>
          <a:ext cx="4876800" cy="16242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5600"/>
                <a:gridCol w="1625600"/>
                <a:gridCol w="1625600"/>
              </a:tblGrid>
              <a:tr h="1624289">
                <a:tc>
                  <a:txBody>
                    <a:bodyPr/>
                    <a:lstStyle/>
                    <a:p>
                      <a:pPr algn="ctr"/>
                      <a:r>
                        <a:rPr lang="en-GB" sz="9600" dirty="0" smtClean="0">
                          <a:solidFill>
                            <a:schemeClr val="tx1"/>
                          </a:solidFill>
                          <a:latin typeface="SassoonPrimaryInfant" pitchFamily="2" charset="0"/>
                        </a:rPr>
                        <a:t>l</a:t>
                      </a:r>
                      <a:endParaRPr lang="en-GB" sz="9600" dirty="0">
                        <a:solidFill>
                          <a:schemeClr val="tx1"/>
                        </a:solidFill>
                        <a:latin typeface="SassoonPrimaryInfant" pitchFamily="2" charset="0"/>
                      </a:endParaRPr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600" dirty="0" smtClean="0">
                          <a:solidFill>
                            <a:schemeClr val="tx1"/>
                          </a:solidFill>
                          <a:latin typeface="SassoonPrimaryInfant" pitchFamily="2" charset="0"/>
                        </a:rPr>
                        <a:t>i</a:t>
                      </a:r>
                      <a:endParaRPr lang="en-GB" sz="9600" dirty="0">
                        <a:solidFill>
                          <a:schemeClr val="tx1"/>
                        </a:solidFill>
                        <a:latin typeface="SassoonPrimaryInfant" pitchFamily="2" charset="0"/>
                      </a:endParaRPr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600" dirty="0" smtClean="0">
                          <a:solidFill>
                            <a:schemeClr val="tx1"/>
                          </a:solidFill>
                          <a:latin typeface="SassoonPrimaryInfant" pitchFamily="2" charset="0"/>
                        </a:rPr>
                        <a:t>sh</a:t>
                      </a:r>
                      <a:endParaRPr lang="en-GB" sz="9600" dirty="0">
                        <a:solidFill>
                          <a:schemeClr val="tx1"/>
                        </a:solidFill>
                        <a:latin typeface="SassoonPrimaryInfant" pitchFamily="2" charset="0"/>
                      </a:endParaRPr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18725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5331827"/>
              </p:ext>
            </p:extLst>
          </p:nvPr>
        </p:nvGraphicFramePr>
        <p:xfrm>
          <a:off x="3783527" y="835575"/>
          <a:ext cx="4876800" cy="16242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5600"/>
                <a:gridCol w="1625600"/>
                <a:gridCol w="1625600"/>
              </a:tblGrid>
              <a:tr h="1624289">
                <a:tc>
                  <a:txBody>
                    <a:bodyPr/>
                    <a:lstStyle/>
                    <a:p>
                      <a:pPr algn="ctr"/>
                      <a:r>
                        <a:rPr lang="en-GB" sz="9600" dirty="0" smtClean="0">
                          <a:solidFill>
                            <a:schemeClr val="tx1"/>
                          </a:solidFill>
                          <a:latin typeface="SassoonPrimaryInfant" pitchFamily="2" charset="0"/>
                        </a:rPr>
                        <a:t>l</a:t>
                      </a:r>
                      <a:endParaRPr lang="en-GB" sz="9600" dirty="0">
                        <a:solidFill>
                          <a:schemeClr val="tx1"/>
                        </a:solidFill>
                        <a:latin typeface="SassoonPrimaryInfant" pitchFamily="2" charset="0"/>
                      </a:endParaRPr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600" dirty="0" smtClean="0">
                          <a:solidFill>
                            <a:schemeClr val="tx1"/>
                          </a:solidFill>
                          <a:latin typeface="SassoonPrimaryInfant" pitchFamily="2" charset="0"/>
                        </a:rPr>
                        <a:t>i</a:t>
                      </a:r>
                      <a:endParaRPr lang="en-GB" sz="9600" dirty="0">
                        <a:solidFill>
                          <a:schemeClr val="tx1"/>
                        </a:solidFill>
                        <a:latin typeface="SassoonPrimaryInfant" pitchFamily="2" charset="0"/>
                      </a:endParaRPr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600" dirty="0" smtClean="0">
                          <a:solidFill>
                            <a:schemeClr val="tx1"/>
                          </a:solidFill>
                          <a:latin typeface="SassoonPrimaryInfant" pitchFamily="2" charset="0"/>
                        </a:rPr>
                        <a:t>sh</a:t>
                      </a:r>
                      <a:endParaRPr lang="en-GB" sz="9600" dirty="0">
                        <a:solidFill>
                          <a:schemeClr val="tx1"/>
                        </a:solidFill>
                        <a:latin typeface="SassoonPrimaryInfant" pitchFamily="2" charset="0"/>
                      </a:endParaRPr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6263" y="2459864"/>
            <a:ext cx="4846740" cy="4194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161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376" r="56525"/>
          <a:stretch/>
        </p:blipFill>
        <p:spPr>
          <a:xfrm>
            <a:off x="7042761" y="2671215"/>
            <a:ext cx="4842457" cy="41900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28967" t="30843" r="50751"/>
          <a:stretch/>
        </p:blipFill>
        <p:spPr>
          <a:xfrm>
            <a:off x="131363" y="3084194"/>
            <a:ext cx="2676231" cy="3773806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0345797"/>
              </p:ext>
            </p:extLst>
          </p:nvPr>
        </p:nvGraphicFramePr>
        <p:xfrm>
          <a:off x="3319888" y="809817"/>
          <a:ext cx="4876800" cy="16242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5600"/>
                <a:gridCol w="1625600"/>
                <a:gridCol w="1625600"/>
              </a:tblGrid>
              <a:tr h="1624289">
                <a:tc>
                  <a:txBody>
                    <a:bodyPr/>
                    <a:lstStyle/>
                    <a:p>
                      <a:pPr algn="ctr"/>
                      <a:r>
                        <a:rPr lang="en-GB" sz="9600" dirty="0" smtClean="0">
                          <a:solidFill>
                            <a:schemeClr val="tx1"/>
                          </a:solidFill>
                          <a:latin typeface="SassoonPrimaryInfant" pitchFamily="2" charset="0"/>
                        </a:rPr>
                        <a:t>f</a:t>
                      </a:r>
                      <a:endParaRPr lang="en-GB" sz="9600" dirty="0">
                        <a:solidFill>
                          <a:schemeClr val="tx1"/>
                        </a:solidFill>
                        <a:latin typeface="SassoonPrimaryInfant" pitchFamily="2" charset="0"/>
                      </a:endParaRPr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600" dirty="0" smtClean="0">
                          <a:solidFill>
                            <a:schemeClr val="tx1"/>
                          </a:solidFill>
                          <a:latin typeface="SassoonPrimaryInfant" pitchFamily="2" charset="0"/>
                        </a:rPr>
                        <a:t>i</a:t>
                      </a:r>
                      <a:endParaRPr lang="en-GB" sz="9600" dirty="0">
                        <a:solidFill>
                          <a:schemeClr val="tx1"/>
                        </a:solidFill>
                        <a:latin typeface="SassoonPrimaryInfant" pitchFamily="2" charset="0"/>
                      </a:endParaRPr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600" dirty="0" smtClean="0">
                          <a:solidFill>
                            <a:schemeClr val="tx1"/>
                          </a:solidFill>
                          <a:latin typeface="SassoonPrimaryInfant" pitchFamily="2" charset="0"/>
                        </a:rPr>
                        <a:t>sh</a:t>
                      </a:r>
                      <a:endParaRPr lang="en-GB" sz="9600" dirty="0">
                        <a:solidFill>
                          <a:schemeClr val="tx1"/>
                        </a:solidFill>
                        <a:latin typeface="SassoonPrimaryInfant" pitchFamily="2" charset="0"/>
                      </a:endParaRPr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90897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7632587"/>
              </p:ext>
            </p:extLst>
          </p:nvPr>
        </p:nvGraphicFramePr>
        <p:xfrm>
          <a:off x="3783527" y="835575"/>
          <a:ext cx="4876800" cy="16242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5600"/>
                <a:gridCol w="1625600"/>
                <a:gridCol w="1625600"/>
              </a:tblGrid>
              <a:tr h="1624289">
                <a:tc>
                  <a:txBody>
                    <a:bodyPr/>
                    <a:lstStyle/>
                    <a:p>
                      <a:pPr algn="ctr"/>
                      <a:r>
                        <a:rPr lang="en-GB" sz="9600" dirty="0" smtClean="0">
                          <a:solidFill>
                            <a:schemeClr val="tx1"/>
                          </a:solidFill>
                          <a:latin typeface="SassoonPrimaryInfant" pitchFamily="2" charset="0"/>
                        </a:rPr>
                        <a:t>f</a:t>
                      </a:r>
                      <a:endParaRPr lang="en-GB" sz="9600" dirty="0">
                        <a:solidFill>
                          <a:schemeClr val="tx1"/>
                        </a:solidFill>
                        <a:latin typeface="SassoonPrimaryInfant" pitchFamily="2" charset="0"/>
                      </a:endParaRPr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600" dirty="0" smtClean="0">
                          <a:solidFill>
                            <a:schemeClr val="tx1"/>
                          </a:solidFill>
                          <a:latin typeface="SassoonPrimaryInfant" pitchFamily="2" charset="0"/>
                        </a:rPr>
                        <a:t>i</a:t>
                      </a:r>
                      <a:endParaRPr lang="en-GB" sz="9600" dirty="0">
                        <a:solidFill>
                          <a:schemeClr val="tx1"/>
                        </a:solidFill>
                        <a:latin typeface="SassoonPrimaryInfant" pitchFamily="2" charset="0"/>
                      </a:endParaRPr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600" dirty="0" smtClean="0">
                          <a:solidFill>
                            <a:schemeClr val="tx1"/>
                          </a:solidFill>
                          <a:latin typeface="SassoonPrimaryInfant" pitchFamily="2" charset="0"/>
                        </a:rPr>
                        <a:t>sh</a:t>
                      </a:r>
                      <a:endParaRPr lang="en-GB" sz="9600" dirty="0">
                        <a:solidFill>
                          <a:schemeClr val="tx1"/>
                        </a:solidFill>
                        <a:latin typeface="SassoonPrimaryInfant" pitchFamily="2" charset="0"/>
                      </a:endParaRPr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3739" y="2817133"/>
            <a:ext cx="2676376" cy="377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827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376" r="56525"/>
          <a:stretch/>
        </p:blipFill>
        <p:spPr>
          <a:xfrm>
            <a:off x="7199289" y="2553830"/>
            <a:ext cx="4842457" cy="41900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28967" t="30843" r="50751"/>
          <a:stretch/>
        </p:blipFill>
        <p:spPr>
          <a:xfrm>
            <a:off x="131363" y="3084194"/>
            <a:ext cx="2676231" cy="3773806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8041508"/>
              </p:ext>
            </p:extLst>
          </p:nvPr>
        </p:nvGraphicFramePr>
        <p:xfrm>
          <a:off x="2032000" y="719665"/>
          <a:ext cx="8127999" cy="16242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/>
                <a:gridCol w="2709333"/>
                <a:gridCol w="2709333"/>
              </a:tblGrid>
              <a:tr h="1624289">
                <a:tc>
                  <a:txBody>
                    <a:bodyPr/>
                    <a:lstStyle/>
                    <a:p>
                      <a:pPr algn="ctr"/>
                      <a:r>
                        <a:rPr lang="en-GB" sz="9600" dirty="0" smtClean="0">
                          <a:solidFill>
                            <a:schemeClr val="tx1"/>
                          </a:solidFill>
                          <a:latin typeface="SassoonPrimaryInfant" pitchFamily="2" charset="0"/>
                        </a:rPr>
                        <a:t>c</a:t>
                      </a:r>
                      <a:endParaRPr lang="en-GB" sz="9600" dirty="0">
                        <a:solidFill>
                          <a:schemeClr val="tx1"/>
                        </a:solidFill>
                        <a:latin typeface="SassoonPrimaryInfant" pitchFamily="2" charset="0"/>
                      </a:endParaRPr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600" dirty="0" smtClean="0">
                          <a:solidFill>
                            <a:schemeClr val="tx1"/>
                          </a:solidFill>
                          <a:latin typeface="SassoonPrimaryInfant" pitchFamily="2" charset="0"/>
                        </a:rPr>
                        <a:t>a</a:t>
                      </a:r>
                      <a:endParaRPr lang="en-GB" sz="9600" dirty="0">
                        <a:solidFill>
                          <a:schemeClr val="tx1"/>
                        </a:solidFill>
                        <a:latin typeface="SassoonPrimaryInfant" pitchFamily="2" charset="0"/>
                      </a:endParaRPr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600" dirty="0" smtClean="0">
                          <a:solidFill>
                            <a:schemeClr val="tx1"/>
                          </a:solidFill>
                          <a:latin typeface="SassoonPrimaryInfant" pitchFamily="2" charset="0"/>
                        </a:rPr>
                        <a:t>t</a:t>
                      </a:r>
                      <a:endParaRPr lang="en-GB" sz="9600" dirty="0">
                        <a:solidFill>
                          <a:schemeClr val="tx1"/>
                        </a:solidFill>
                        <a:latin typeface="SassoonPrimaryInfant" pitchFamily="2" charset="0"/>
                      </a:endParaRPr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54086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376" r="56525"/>
          <a:stretch/>
        </p:blipFill>
        <p:spPr>
          <a:xfrm>
            <a:off x="7042761" y="2671215"/>
            <a:ext cx="4842457" cy="41900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28967" t="30843" r="50751"/>
          <a:stretch/>
        </p:blipFill>
        <p:spPr>
          <a:xfrm>
            <a:off x="131363" y="3084194"/>
            <a:ext cx="2676231" cy="3773806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5815208"/>
              </p:ext>
            </p:extLst>
          </p:nvPr>
        </p:nvGraphicFramePr>
        <p:xfrm>
          <a:off x="3319888" y="809817"/>
          <a:ext cx="4876800" cy="16242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5600"/>
                <a:gridCol w="1625600"/>
                <a:gridCol w="1625600"/>
              </a:tblGrid>
              <a:tr h="1624289">
                <a:tc>
                  <a:txBody>
                    <a:bodyPr/>
                    <a:lstStyle/>
                    <a:p>
                      <a:pPr algn="ctr"/>
                      <a:r>
                        <a:rPr lang="en-GB" sz="9600" dirty="0" smtClean="0">
                          <a:solidFill>
                            <a:schemeClr val="tx1"/>
                          </a:solidFill>
                          <a:latin typeface="SassoonPrimaryInfant" pitchFamily="2" charset="0"/>
                        </a:rPr>
                        <a:t>qu</a:t>
                      </a:r>
                      <a:endParaRPr lang="en-GB" sz="9600" dirty="0">
                        <a:solidFill>
                          <a:schemeClr val="tx1"/>
                        </a:solidFill>
                        <a:latin typeface="SassoonPrimaryInfant" pitchFamily="2" charset="0"/>
                      </a:endParaRPr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600" dirty="0" smtClean="0">
                          <a:solidFill>
                            <a:schemeClr val="tx1"/>
                          </a:solidFill>
                          <a:latin typeface="SassoonPrimaryInfant" pitchFamily="2" charset="0"/>
                        </a:rPr>
                        <a:t>e</a:t>
                      </a:r>
                      <a:endParaRPr lang="en-GB" sz="9600" dirty="0">
                        <a:solidFill>
                          <a:schemeClr val="tx1"/>
                        </a:solidFill>
                        <a:latin typeface="SassoonPrimaryInfant" pitchFamily="2" charset="0"/>
                      </a:endParaRPr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600" dirty="0" err="1" smtClean="0">
                          <a:solidFill>
                            <a:schemeClr val="tx1"/>
                          </a:solidFill>
                          <a:latin typeface="SassoonPrimaryInfant" pitchFamily="2" charset="0"/>
                        </a:rPr>
                        <a:t>ck</a:t>
                      </a:r>
                      <a:endParaRPr lang="en-GB" sz="9600" dirty="0">
                        <a:solidFill>
                          <a:schemeClr val="tx1"/>
                        </a:solidFill>
                        <a:latin typeface="SassoonPrimaryInfant" pitchFamily="2" charset="0"/>
                      </a:endParaRPr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53550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2944106"/>
              </p:ext>
            </p:extLst>
          </p:nvPr>
        </p:nvGraphicFramePr>
        <p:xfrm>
          <a:off x="3783527" y="835575"/>
          <a:ext cx="4876800" cy="16242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5600"/>
                <a:gridCol w="1625600"/>
                <a:gridCol w="1625600"/>
              </a:tblGrid>
              <a:tr h="1624289">
                <a:tc>
                  <a:txBody>
                    <a:bodyPr/>
                    <a:lstStyle/>
                    <a:p>
                      <a:pPr algn="ctr"/>
                      <a:r>
                        <a:rPr lang="en-GB" sz="9600" dirty="0" smtClean="0">
                          <a:solidFill>
                            <a:schemeClr val="tx1"/>
                          </a:solidFill>
                          <a:latin typeface="SassoonPrimaryInfant" pitchFamily="2" charset="0"/>
                        </a:rPr>
                        <a:t>qu</a:t>
                      </a:r>
                      <a:endParaRPr lang="en-GB" sz="9600" dirty="0">
                        <a:solidFill>
                          <a:schemeClr val="tx1"/>
                        </a:solidFill>
                        <a:latin typeface="SassoonPrimaryInfant" pitchFamily="2" charset="0"/>
                      </a:endParaRPr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600" dirty="0" smtClean="0">
                          <a:solidFill>
                            <a:schemeClr val="tx1"/>
                          </a:solidFill>
                          <a:latin typeface="SassoonPrimaryInfant" pitchFamily="2" charset="0"/>
                        </a:rPr>
                        <a:t>e</a:t>
                      </a:r>
                      <a:endParaRPr lang="en-GB" sz="9600" dirty="0">
                        <a:solidFill>
                          <a:schemeClr val="tx1"/>
                        </a:solidFill>
                        <a:latin typeface="SassoonPrimaryInfant" pitchFamily="2" charset="0"/>
                      </a:endParaRPr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600" dirty="0" err="1" smtClean="0">
                          <a:solidFill>
                            <a:schemeClr val="tx1"/>
                          </a:solidFill>
                          <a:latin typeface="SassoonPrimaryInfant" pitchFamily="2" charset="0"/>
                        </a:rPr>
                        <a:t>ck</a:t>
                      </a:r>
                      <a:endParaRPr lang="en-GB" sz="9600" dirty="0">
                        <a:solidFill>
                          <a:schemeClr val="tx1"/>
                        </a:solidFill>
                        <a:latin typeface="SassoonPrimaryInfant" pitchFamily="2" charset="0"/>
                      </a:endParaRPr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0506" y="2362104"/>
            <a:ext cx="4846740" cy="4194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230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376" r="56525"/>
          <a:stretch/>
        </p:blipFill>
        <p:spPr>
          <a:xfrm>
            <a:off x="7042761" y="2671215"/>
            <a:ext cx="4842457" cy="41900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28967" t="30843" r="50751"/>
          <a:stretch/>
        </p:blipFill>
        <p:spPr>
          <a:xfrm>
            <a:off x="131363" y="3084194"/>
            <a:ext cx="2676231" cy="3773806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630693"/>
              </p:ext>
            </p:extLst>
          </p:nvPr>
        </p:nvGraphicFramePr>
        <p:xfrm>
          <a:off x="3657599" y="912848"/>
          <a:ext cx="4876800" cy="16242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5600"/>
                <a:gridCol w="1625600"/>
                <a:gridCol w="1625600"/>
              </a:tblGrid>
              <a:tr h="1624289">
                <a:tc>
                  <a:txBody>
                    <a:bodyPr/>
                    <a:lstStyle/>
                    <a:p>
                      <a:pPr algn="ctr"/>
                      <a:r>
                        <a:rPr lang="en-GB" sz="9600" dirty="0" err="1" smtClean="0">
                          <a:solidFill>
                            <a:schemeClr val="tx1"/>
                          </a:solidFill>
                          <a:latin typeface="SassoonPrimaryInfant" pitchFamily="2" charset="0"/>
                        </a:rPr>
                        <a:t>th</a:t>
                      </a:r>
                      <a:endParaRPr lang="en-GB" sz="9600" dirty="0">
                        <a:solidFill>
                          <a:schemeClr val="tx1"/>
                        </a:solidFill>
                        <a:latin typeface="SassoonPrimaryInfant" pitchFamily="2" charset="0"/>
                      </a:endParaRPr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600" dirty="0" smtClean="0">
                          <a:solidFill>
                            <a:schemeClr val="tx1"/>
                          </a:solidFill>
                          <a:latin typeface="SassoonPrimaryInfant" pitchFamily="2" charset="0"/>
                        </a:rPr>
                        <a:t>e</a:t>
                      </a:r>
                      <a:endParaRPr lang="en-GB" sz="9600" dirty="0">
                        <a:solidFill>
                          <a:schemeClr val="tx1"/>
                        </a:solidFill>
                        <a:latin typeface="SassoonPrimaryInfant" pitchFamily="2" charset="0"/>
                      </a:endParaRPr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600" dirty="0" smtClean="0">
                          <a:solidFill>
                            <a:schemeClr val="tx1"/>
                          </a:solidFill>
                          <a:latin typeface="SassoonPrimaryInfant" pitchFamily="2" charset="0"/>
                        </a:rPr>
                        <a:t>n</a:t>
                      </a:r>
                      <a:endParaRPr lang="en-GB" sz="9600" dirty="0">
                        <a:solidFill>
                          <a:schemeClr val="tx1"/>
                        </a:solidFill>
                        <a:latin typeface="SassoonPrimaryInfant" pitchFamily="2" charset="0"/>
                      </a:endParaRPr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07007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4807215"/>
              </p:ext>
            </p:extLst>
          </p:nvPr>
        </p:nvGraphicFramePr>
        <p:xfrm>
          <a:off x="3783527" y="835575"/>
          <a:ext cx="4876800" cy="16242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5600"/>
                <a:gridCol w="1625600"/>
                <a:gridCol w="1625600"/>
              </a:tblGrid>
              <a:tr h="1624289">
                <a:tc>
                  <a:txBody>
                    <a:bodyPr/>
                    <a:lstStyle/>
                    <a:p>
                      <a:pPr algn="ctr"/>
                      <a:r>
                        <a:rPr lang="en-GB" sz="9600" dirty="0" err="1" smtClean="0">
                          <a:solidFill>
                            <a:schemeClr val="tx1"/>
                          </a:solidFill>
                          <a:latin typeface="SassoonPrimaryInfant" pitchFamily="2" charset="0"/>
                        </a:rPr>
                        <a:t>th</a:t>
                      </a:r>
                      <a:endParaRPr lang="en-GB" sz="9600" dirty="0">
                        <a:solidFill>
                          <a:schemeClr val="tx1"/>
                        </a:solidFill>
                        <a:latin typeface="SassoonPrimaryInfant" pitchFamily="2" charset="0"/>
                      </a:endParaRPr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600" dirty="0" smtClean="0">
                          <a:solidFill>
                            <a:schemeClr val="tx1"/>
                          </a:solidFill>
                          <a:latin typeface="SassoonPrimaryInfant" pitchFamily="2" charset="0"/>
                        </a:rPr>
                        <a:t>e</a:t>
                      </a:r>
                      <a:endParaRPr lang="en-GB" sz="9600" dirty="0">
                        <a:solidFill>
                          <a:schemeClr val="tx1"/>
                        </a:solidFill>
                        <a:latin typeface="SassoonPrimaryInfant" pitchFamily="2" charset="0"/>
                      </a:endParaRPr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600" dirty="0" smtClean="0">
                          <a:solidFill>
                            <a:schemeClr val="tx1"/>
                          </a:solidFill>
                          <a:latin typeface="SassoonPrimaryInfant" pitchFamily="2" charset="0"/>
                        </a:rPr>
                        <a:t>n</a:t>
                      </a:r>
                      <a:endParaRPr lang="en-GB" sz="9600" dirty="0">
                        <a:solidFill>
                          <a:schemeClr val="tx1"/>
                        </a:solidFill>
                        <a:latin typeface="SassoonPrimaryInfant" pitchFamily="2" charset="0"/>
                      </a:endParaRPr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3739" y="2701223"/>
            <a:ext cx="2676376" cy="377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253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28967" t="30843" r="50751"/>
          <a:stretch/>
        </p:blipFill>
        <p:spPr>
          <a:xfrm>
            <a:off x="4757883" y="2478887"/>
            <a:ext cx="2676231" cy="3773806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8041508"/>
              </p:ext>
            </p:extLst>
          </p:nvPr>
        </p:nvGraphicFramePr>
        <p:xfrm>
          <a:off x="2032000" y="719665"/>
          <a:ext cx="8127999" cy="16242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/>
                <a:gridCol w="2709333"/>
                <a:gridCol w="2709333"/>
              </a:tblGrid>
              <a:tr h="1624289">
                <a:tc>
                  <a:txBody>
                    <a:bodyPr/>
                    <a:lstStyle/>
                    <a:p>
                      <a:pPr algn="ctr"/>
                      <a:r>
                        <a:rPr lang="en-GB" sz="9600" dirty="0" smtClean="0">
                          <a:solidFill>
                            <a:schemeClr val="tx1"/>
                          </a:solidFill>
                          <a:latin typeface="SassoonPrimaryInfant" pitchFamily="2" charset="0"/>
                        </a:rPr>
                        <a:t>c</a:t>
                      </a:r>
                      <a:endParaRPr lang="en-GB" sz="9600" dirty="0">
                        <a:solidFill>
                          <a:schemeClr val="tx1"/>
                        </a:solidFill>
                        <a:latin typeface="SassoonPrimaryInfant" pitchFamily="2" charset="0"/>
                      </a:endParaRPr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600" dirty="0" smtClean="0">
                          <a:solidFill>
                            <a:schemeClr val="tx1"/>
                          </a:solidFill>
                          <a:latin typeface="SassoonPrimaryInfant" pitchFamily="2" charset="0"/>
                        </a:rPr>
                        <a:t>a</a:t>
                      </a:r>
                      <a:endParaRPr lang="en-GB" sz="9600" dirty="0">
                        <a:solidFill>
                          <a:schemeClr val="tx1"/>
                        </a:solidFill>
                        <a:latin typeface="SassoonPrimaryInfant" pitchFamily="2" charset="0"/>
                      </a:endParaRPr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600" dirty="0" smtClean="0">
                          <a:solidFill>
                            <a:schemeClr val="tx1"/>
                          </a:solidFill>
                          <a:latin typeface="SassoonPrimaryInfant" pitchFamily="2" charset="0"/>
                        </a:rPr>
                        <a:t>t</a:t>
                      </a:r>
                      <a:endParaRPr lang="en-GB" sz="9600" dirty="0">
                        <a:solidFill>
                          <a:schemeClr val="tx1"/>
                        </a:solidFill>
                        <a:latin typeface="SassoonPrimaryInfant" pitchFamily="2" charset="0"/>
                      </a:endParaRPr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97917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376" r="56525"/>
          <a:stretch/>
        </p:blipFill>
        <p:spPr>
          <a:xfrm>
            <a:off x="7199289" y="2553830"/>
            <a:ext cx="4842457" cy="41900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28967" t="30843" r="50751"/>
          <a:stretch/>
        </p:blipFill>
        <p:spPr>
          <a:xfrm>
            <a:off x="131363" y="3084194"/>
            <a:ext cx="2676231" cy="3773806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4871448"/>
              </p:ext>
            </p:extLst>
          </p:nvPr>
        </p:nvGraphicFramePr>
        <p:xfrm>
          <a:off x="2032000" y="719665"/>
          <a:ext cx="8127999" cy="16242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/>
                <a:gridCol w="2709333"/>
                <a:gridCol w="2709333"/>
              </a:tblGrid>
              <a:tr h="1624289">
                <a:tc>
                  <a:txBody>
                    <a:bodyPr/>
                    <a:lstStyle/>
                    <a:p>
                      <a:pPr algn="ctr"/>
                      <a:r>
                        <a:rPr lang="en-GB" sz="9600" dirty="0" smtClean="0">
                          <a:solidFill>
                            <a:schemeClr val="tx1"/>
                          </a:solidFill>
                          <a:latin typeface="SassoonPrimaryInfant" pitchFamily="2" charset="0"/>
                        </a:rPr>
                        <a:t>d</a:t>
                      </a:r>
                      <a:endParaRPr lang="en-GB" sz="9600" dirty="0">
                        <a:solidFill>
                          <a:schemeClr val="tx1"/>
                        </a:solidFill>
                        <a:latin typeface="SassoonPrimaryInfant" pitchFamily="2" charset="0"/>
                      </a:endParaRPr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600" dirty="0" smtClean="0">
                          <a:solidFill>
                            <a:schemeClr val="tx1"/>
                          </a:solidFill>
                          <a:latin typeface="SassoonPrimaryInfant" pitchFamily="2" charset="0"/>
                        </a:rPr>
                        <a:t>a</a:t>
                      </a:r>
                      <a:endParaRPr lang="en-GB" sz="9600" dirty="0">
                        <a:solidFill>
                          <a:schemeClr val="tx1"/>
                        </a:solidFill>
                        <a:latin typeface="SassoonPrimaryInfant" pitchFamily="2" charset="0"/>
                      </a:endParaRPr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600" dirty="0" smtClean="0">
                          <a:solidFill>
                            <a:schemeClr val="tx1"/>
                          </a:solidFill>
                          <a:latin typeface="SassoonPrimaryInfant" pitchFamily="2" charset="0"/>
                        </a:rPr>
                        <a:t>t</a:t>
                      </a:r>
                      <a:endParaRPr lang="en-GB" sz="9600" dirty="0">
                        <a:solidFill>
                          <a:schemeClr val="tx1"/>
                        </a:solidFill>
                        <a:latin typeface="SassoonPrimaryInfant" pitchFamily="2" charset="0"/>
                      </a:endParaRPr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8167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8929198"/>
              </p:ext>
            </p:extLst>
          </p:nvPr>
        </p:nvGraphicFramePr>
        <p:xfrm>
          <a:off x="2032000" y="719665"/>
          <a:ext cx="8127999" cy="16242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/>
                <a:gridCol w="2709333"/>
                <a:gridCol w="2709333"/>
              </a:tblGrid>
              <a:tr h="1624289">
                <a:tc>
                  <a:txBody>
                    <a:bodyPr/>
                    <a:lstStyle/>
                    <a:p>
                      <a:pPr algn="ctr"/>
                      <a:r>
                        <a:rPr lang="en-GB" sz="9600" dirty="0" smtClean="0">
                          <a:solidFill>
                            <a:schemeClr val="tx1"/>
                          </a:solidFill>
                          <a:latin typeface="SassoonPrimaryInfant" pitchFamily="2" charset="0"/>
                        </a:rPr>
                        <a:t>d</a:t>
                      </a:r>
                      <a:endParaRPr lang="en-GB" sz="9600" dirty="0">
                        <a:solidFill>
                          <a:schemeClr val="tx1"/>
                        </a:solidFill>
                        <a:latin typeface="SassoonPrimaryInfant" pitchFamily="2" charset="0"/>
                      </a:endParaRPr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600" dirty="0" smtClean="0">
                          <a:solidFill>
                            <a:schemeClr val="tx1"/>
                          </a:solidFill>
                          <a:latin typeface="SassoonPrimaryInfant" pitchFamily="2" charset="0"/>
                        </a:rPr>
                        <a:t>a</a:t>
                      </a:r>
                      <a:endParaRPr lang="en-GB" sz="9600" dirty="0">
                        <a:solidFill>
                          <a:schemeClr val="tx1"/>
                        </a:solidFill>
                        <a:latin typeface="SassoonPrimaryInfant" pitchFamily="2" charset="0"/>
                      </a:endParaRPr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600" dirty="0" smtClean="0">
                          <a:solidFill>
                            <a:schemeClr val="tx1"/>
                          </a:solidFill>
                          <a:latin typeface="SassoonPrimaryInfant" pitchFamily="2" charset="0"/>
                        </a:rPr>
                        <a:t>t</a:t>
                      </a:r>
                      <a:endParaRPr lang="en-GB" sz="9600" dirty="0">
                        <a:solidFill>
                          <a:schemeClr val="tx1"/>
                        </a:solidFill>
                        <a:latin typeface="SassoonPrimaryInfant" pitchFamily="2" charset="0"/>
                      </a:endParaRPr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3706" y="2502259"/>
            <a:ext cx="4840644" cy="418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666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376" r="56525"/>
          <a:stretch/>
        </p:blipFill>
        <p:spPr>
          <a:xfrm>
            <a:off x="7160653" y="2540951"/>
            <a:ext cx="4842457" cy="41900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28967" t="30843" r="50751"/>
          <a:stretch/>
        </p:blipFill>
        <p:spPr>
          <a:xfrm>
            <a:off x="131363" y="3084194"/>
            <a:ext cx="2676231" cy="3773806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4277483"/>
              </p:ext>
            </p:extLst>
          </p:nvPr>
        </p:nvGraphicFramePr>
        <p:xfrm>
          <a:off x="2032000" y="719665"/>
          <a:ext cx="8127999" cy="16242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/>
                <a:gridCol w="2709333"/>
                <a:gridCol w="2709333"/>
              </a:tblGrid>
              <a:tr h="1624289">
                <a:tc>
                  <a:txBody>
                    <a:bodyPr/>
                    <a:lstStyle/>
                    <a:p>
                      <a:pPr algn="ctr"/>
                      <a:r>
                        <a:rPr lang="en-GB" sz="9600" dirty="0" smtClean="0">
                          <a:solidFill>
                            <a:schemeClr val="tx1"/>
                          </a:solidFill>
                          <a:latin typeface="SassoonPrimaryInfant" pitchFamily="2" charset="0"/>
                        </a:rPr>
                        <a:t>g</a:t>
                      </a:r>
                      <a:endParaRPr lang="en-GB" sz="9600" dirty="0">
                        <a:solidFill>
                          <a:schemeClr val="tx1"/>
                        </a:solidFill>
                        <a:latin typeface="SassoonPrimaryInfant" pitchFamily="2" charset="0"/>
                      </a:endParaRPr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600" dirty="0" smtClean="0">
                          <a:solidFill>
                            <a:schemeClr val="tx1"/>
                          </a:solidFill>
                          <a:latin typeface="SassoonPrimaryInfant" pitchFamily="2" charset="0"/>
                        </a:rPr>
                        <a:t>i</a:t>
                      </a:r>
                      <a:endParaRPr lang="en-GB" sz="9600" dirty="0">
                        <a:solidFill>
                          <a:schemeClr val="tx1"/>
                        </a:solidFill>
                        <a:latin typeface="SassoonPrimaryInfant" pitchFamily="2" charset="0"/>
                      </a:endParaRPr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600" dirty="0" smtClean="0">
                          <a:solidFill>
                            <a:schemeClr val="tx1"/>
                          </a:solidFill>
                          <a:latin typeface="SassoonPrimaryInfant" pitchFamily="2" charset="0"/>
                        </a:rPr>
                        <a:t>p</a:t>
                      </a:r>
                      <a:endParaRPr lang="en-GB" sz="9600" dirty="0">
                        <a:solidFill>
                          <a:schemeClr val="tx1"/>
                        </a:solidFill>
                        <a:latin typeface="SassoonPrimaryInfant" pitchFamily="2" charset="0"/>
                      </a:endParaRPr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20553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1188456"/>
              </p:ext>
            </p:extLst>
          </p:nvPr>
        </p:nvGraphicFramePr>
        <p:xfrm>
          <a:off x="2032000" y="719665"/>
          <a:ext cx="8127999" cy="16242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/>
                <a:gridCol w="2709333"/>
                <a:gridCol w="2709333"/>
              </a:tblGrid>
              <a:tr h="1624289">
                <a:tc>
                  <a:txBody>
                    <a:bodyPr/>
                    <a:lstStyle/>
                    <a:p>
                      <a:pPr algn="ctr"/>
                      <a:r>
                        <a:rPr lang="en-GB" sz="9600" dirty="0" smtClean="0">
                          <a:solidFill>
                            <a:schemeClr val="tx1"/>
                          </a:solidFill>
                          <a:latin typeface="SassoonPrimaryInfant" pitchFamily="2" charset="0"/>
                        </a:rPr>
                        <a:t>g</a:t>
                      </a:r>
                      <a:endParaRPr lang="en-GB" sz="9600" dirty="0">
                        <a:solidFill>
                          <a:schemeClr val="tx1"/>
                        </a:solidFill>
                        <a:latin typeface="SassoonPrimaryInfant" pitchFamily="2" charset="0"/>
                      </a:endParaRPr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600" dirty="0" smtClean="0">
                          <a:solidFill>
                            <a:schemeClr val="tx1"/>
                          </a:solidFill>
                          <a:latin typeface="SassoonPrimaryInfant" pitchFamily="2" charset="0"/>
                        </a:rPr>
                        <a:t>i</a:t>
                      </a:r>
                      <a:endParaRPr lang="en-GB" sz="9600" dirty="0">
                        <a:solidFill>
                          <a:schemeClr val="tx1"/>
                        </a:solidFill>
                        <a:latin typeface="SassoonPrimaryInfant" pitchFamily="2" charset="0"/>
                      </a:endParaRPr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600" dirty="0" smtClean="0">
                          <a:solidFill>
                            <a:schemeClr val="tx1"/>
                          </a:solidFill>
                          <a:latin typeface="SassoonPrimaryInfant" pitchFamily="2" charset="0"/>
                        </a:rPr>
                        <a:t>p</a:t>
                      </a:r>
                      <a:endParaRPr lang="en-GB" sz="9600" dirty="0">
                        <a:solidFill>
                          <a:schemeClr val="tx1"/>
                        </a:solidFill>
                        <a:latin typeface="SassoonPrimaryInfant" pitchFamily="2" charset="0"/>
                      </a:endParaRPr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6433" y="2545456"/>
            <a:ext cx="4840644" cy="418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594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376" r="56525"/>
          <a:stretch/>
        </p:blipFill>
        <p:spPr>
          <a:xfrm>
            <a:off x="7199289" y="2553830"/>
            <a:ext cx="4842457" cy="41900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28967" t="30843" r="50751"/>
          <a:stretch/>
        </p:blipFill>
        <p:spPr>
          <a:xfrm>
            <a:off x="131363" y="3084194"/>
            <a:ext cx="2676231" cy="3773806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2578471"/>
              </p:ext>
            </p:extLst>
          </p:nvPr>
        </p:nvGraphicFramePr>
        <p:xfrm>
          <a:off x="2032000" y="719665"/>
          <a:ext cx="8127999" cy="16242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/>
                <a:gridCol w="2709333"/>
                <a:gridCol w="2709333"/>
              </a:tblGrid>
              <a:tr h="1624289">
                <a:tc>
                  <a:txBody>
                    <a:bodyPr/>
                    <a:lstStyle/>
                    <a:p>
                      <a:pPr algn="ctr"/>
                      <a:r>
                        <a:rPr lang="en-GB" sz="9600" dirty="0" err="1" smtClean="0">
                          <a:solidFill>
                            <a:schemeClr val="tx1"/>
                          </a:solidFill>
                          <a:latin typeface="SassoonPrimaryInfant" pitchFamily="2" charset="0"/>
                        </a:rPr>
                        <a:t>ch</a:t>
                      </a:r>
                      <a:endParaRPr lang="en-GB" sz="9600" dirty="0">
                        <a:solidFill>
                          <a:schemeClr val="tx1"/>
                        </a:solidFill>
                        <a:latin typeface="SassoonPrimaryInfant" pitchFamily="2" charset="0"/>
                      </a:endParaRPr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600" dirty="0" smtClean="0">
                          <a:solidFill>
                            <a:schemeClr val="tx1"/>
                          </a:solidFill>
                          <a:latin typeface="SassoonPrimaryInfant" pitchFamily="2" charset="0"/>
                        </a:rPr>
                        <a:t>i</a:t>
                      </a:r>
                      <a:endParaRPr lang="en-GB" sz="9600" dirty="0">
                        <a:solidFill>
                          <a:schemeClr val="tx1"/>
                        </a:solidFill>
                        <a:latin typeface="SassoonPrimaryInfant" pitchFamily="2" charset="0"/>
                      </a:endParaRPr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600" dirty="0" smtClean="0">
                          <a:solidFill>
                            <a:schemeClr val="tx1"/>
                          </a:solidFill>
                          <a:latin typeface="SassoonPrimaryInfant" pitchFamily="2" charset="0"/>
                        </a:rPr>
                        <a:t>p</a:t>
                      </a:r>
                      <a:endParaRPr lang="en-GB" sz="9600" dirty="0">
                        <a:solidFill>
                          <a:schemeClr val="tx1"/>
                        </a:solidFill>
                        <a:latin typeface="SassoonPrimaryInfant" pitchFamily="2" charset="0"/>
                      </a:endParaRPr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81341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8780892"/>
              </p:ext>
            </p:extLst>
          </p:nvPr>
        </p:nvGraphicFramePr>
        <p:xfrm>
          <a:off x="2032000" y="719665"/>
          <a:ext cx="8127999" cy="16242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/>
                <a:gridCol w="2709333"/>
                <a:gridCol w="2709333"/>
              </a:tblGrid>
              <a:tr h="1624289">
                <a:tc>
                  <a:txBody>
                    <a:bodyPr/>
                    <a:lstStyle/>
                    <a:p>
                      <a:pPr algn="ctr"/>
                      <a:r>
                        <a:rPr lang="en-GB" sz="9600" dirty="0" err="1" smtClean="0">
                          <a:solidFill>
                            <a:schemeClr val="tx1"/>
                          </a:solidFill>
                          <a:latin typeface="SassoonPrimaryInfant" pitchFamily="2" charset="0"/>
                        </a:rPr>
                        <a:t>ch</a:t>
                      </a:r>
                      <a:endParaRPr lang="en-GB" sz="9600" dirty="0">
                        <a:solidFill>
                          <a:schemeClr val="tx1"/>
                        </a:solidFill>
                        <a:latin typeface="SassoonPrimaryInfant" pitchFamily="2" charset="0"/>
                      </a:endParaRPr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600" dirty="0" smtClean="0">
                          <a:solidFill>
                            <a:schemeClr val="tx1"/>
                          </a:solidFill>
                          <a:latin typeface="SassoonPrimaryInfant" pitchFamily="2" charset="0"/>
                        </a:rPr>
                        <a:t>i</a:t>
                      </a:r>
                      <a:endParaRPr lang="en-GB" sz="9600" dirty="0">
                        <a:solidFill>
                          <a:schemeClr val="tx1"/>
                        </a:solidFill>
                        <a:latin typeface="SassoonPrimaryInfant" pitchFamily="2" charset="0"/>
                      </a:endParaRPr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600" dirty="0" smtClean="0">
                          <a:solidFill>
                            <a:schemeClr val="tx1"/>
                          </a:solidFill>
                          <a:latin typeface="SassoonPrimaryInfant" pitchFamily="2" charset="0"/>
                        </a:rPr>
                        <a:t>p</a:t>
                      </a:r>
                      <a:endParaRPr lang="en-GB" sz="9600" dirty="0">
                        <a:solidFill>
                          <a:schemeClr val="tx1"/>
                        </a:solidFill>
                        <a:latin typeface="SassoonPrimaryInfant" pitchFamily="2" charset="0"/>
                      </a:endParaRPr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9024" y="2701223"/>
            <a:ext cx="2676376" cy="377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831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76</Words>
  <Application>Microsoft Office PowerPoint</Application>
  <PresentationFormat>Widescreen</PresentationFormat>
  <Paragraphs>75</Paragraphs>
  <Slides>23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Calibri</vt:lpstr>
      <vt:lpstr>Calibri Light</vt:lpstr>
      <vt:lpstr>SassoonPrimaryInfant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Windows User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Daniel McFarland (DMF)</dc:creator>
  <cp:lastModifiedBy>Daniel McFarland (DMF)</cp:lastModifiedBy>
  <cp:revision>5</cp:revision>
  <dcterms:created xsi:type="dcterms:W3CDTF">2018-01-14T17:26:35Z</dcterms:created>
  <dcterms:modified xsi:type="dcterms:W3CDTF">2018-01-14T17:51:48Z</dcterms:modified>
</cp:coreProperties>
</file>